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0" r:id="rId3"/>
  </p:sldIdLst>
  <p:sldSz cx="12192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52" y="-84"/>
      </p:cViewPr>
      <p:guideLst>
        <p:guide orient="horz" pos="2160"/>
        <p:guide pos="291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</a:path>
            </a:pathLst>
          </a:custGeom>
          <a:solidFill>
            <a:srgbClr val="FFFFFF">
              <a:alpha val="100000"/>
            </a:srgbClr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625340" y="640080"/>
            <a:ext cx="3489325" cy="1664335"/>
          </a:xfrm>
          <a:prstGeom prst="rect">
            <a:avLst/>
          </a:prstGeom>
          <a:noFill/>
        </p:spPr>
      </p:pic>
      <p:sp>
        <p:nvSpPr>
          <p:cNvPr id="11" name="圆角矩形 10"/>
          <p:cNvSpPr/>
          <p:nvPr/>
        </p:nvSpPr>
        <p:spPr>
          <a:xfrm>
            <a:off x="1443355" y="1923415"/>
            <a:ext cx="2438400" cy="381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443355" y="1905635"/>
            <a:ext cx="24237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000" b="1">
                <a:latin typeface="微软雅黑" panose="020B0503020204020204" pitchFamily="18" charset="-122"/>
                <a:ea typeface="微软雅黑" panose="020B0503020204020204" pitchFamily="18" charset="-122"/>
              </a:rPr>
              <a:t>报名登记</a:t>
            </a:r>
            <a:endParaRPr lang="zh-CN" altLang="en-US" sz="2000" b="1">
              <a:latin typeface="微软雅黑" panose="020B0503020204020204" pitchFamily="18" charset="-122"/>
              <a:ea typeface="微软雅黑" panose="020B0503020204020204" pitchFamily="18" charset="-122"/>
            </a:endParaRPr>
          </a:p>
        </p:txBody>
      </p:sp>
      <p:graphicFrame>
        <p:nvGraphicFramePr>
          <p:cNvPr id="9" name="表格 8"/>
          <p:cNvGraphicFramePr/>
          <p:nvPr/>
        </p:nvGraphicFramePr>
        <p:xfrm>
          <a:off x="1443355" y="2535555"/>
          <a:ext cx="930402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4775"/>
                <a:gridCol w="731520"/>
                <a:gridCol w="668655"/>
                <a:gridCol w="1710690"/>
                <a:gridCol w="2546350"/>
                <a:gridCol w="2272030"/>
              </a:tblGrid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姓名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年龄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性别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手机号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身份证号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住址</a:t>
                      </a:r>
                      <a:endParaRPr lang="zh-CN" altLang="en-US"/>
                    </a:p>
                  </a:txBody>
                  <a:tcPr anchor="ctr" anchorCtr="0"/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 anchor="ctr" anchorCtr="0"/>
                </a:tc>
              </a:tr>
            </a:tbl>
          </a:graphicData>
        </a:graphic>
      </p:graphicFrame>
      <p:sp>
        <p:nvSpPr>
          <p:cNvPr id="12" name="圆角矩形 11"/>
          <p:cNvSpPr/>
          <p:nvPr/>
        </p:nvSpPr>
        <p:spPr>
          <a:xfrm>
            <a:off x="1443355" y="4301490"/>
            <a:ext cx="2286000" cy="37909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1443355" y="4312285"/>
            <a:ext cx="2270125" cy="3683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p>
            <a:pPr algn="ctr"/>
            <a:r>
              <a:rPr lang="zh-CN" altLang="en-US" b="1"/>
              <a:t>报名费代收渠道</a:t>
            </a:r>
            <a:endParaRPr lang="zh-CN" altLang="en-US" b="1"/>
          </a:p>
        </p:txBody>
      </p:sp>
      <p:sp>
        <p:nvSpPr>
          <p:cNvPr id="13" name="圆角矩形 12"/>
          <p:cNvSpPr/>
          <p:nvPr/>
        </p:nvSpPr>
        <p:spPr>
          <a:xfrm>
            <a:off x="1447800" y="4953000"/>
            <a:ext cx="9298940" cy="123507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1475105" y="5052695"/>
            <a:ext cx="912939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/>
              <a:t>支付宝1838530273@qq.com，为了便于统计，只接收网络支付，请谅解！！</a:t>
            </a:r>
            <a:endParaRPr lang="zh-CN" altLang="en-US" sz="2000" b="1"/>
          </a:p>
          <a:p>
            <a:endParaRPr lang="zh-CN" altLang="en-US" sz="2000" b="1"/>
          </a:p>
          <a:p>
            <a:r>
              <a:rPr lang="zh-CN" altLang="en-US" sz="2000" b="1"/>
              <a:t>此表填写好，可回传邮箱：</a:t>
            </a:r>
            <a:r>
              <a:rPr lang="zh-CN" altLang="en-US" sz="2000" b="1">
                <a:sym typeface="+mn-ea"/>
              </a:rPr>
              <a:t>1838530273@qq.com</a:t>
            </a:r>
            <a:endParaRPr lang="zh-CN" altLang="en-US" sz="20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WPS 演示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微软雅黑</vt:lpstr>
      <vt:lpstr>Calibri</vt:lpstr>
      <vt:lpstr>Arial Unicode MS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许如灶</cp:lastModifiedBy>
  <cp:revision>5</cp:revision>
  <dcterms:created xsi:type="dcterms:W3CDTF">2006-08-16T00:00:00Z</dcterms:created>
  <dcterms:modified xsi:type="dcterms:W3CDTF">2018-07-02T18:18:55Z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